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8"/>
  </p:notesMasterIdLst>
  <p:sldIdLst>
    <p:sldId id="256" r:id="rId2"/>
    <p:sldId id="271" r:id="rId3"/>
    <p:sldId id="266" r:id="rId4"/>
    <p:sldId id="267" r:id="rId5"/>
    <p:sldId id="258" r:id="rId6"/>
    <p:sldId id="259" r:id="rId7"/>
    <p:sldId id="269" r:id="rId8"/>
    <p:sldId id="265" r:id="rId9"/>
    <p:sldId id="260" r:id="rId10"/>
    <p:sldId id="268" r:id="rId11"/>
    <p:sldId id="261" r:id="rId12"/>
    <p:sldId id="262" r:id="rId13"/>
    <p:sldId id="263" r:id="rId14"/>
    <p:sldId id="264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07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DE1E8-CC8F-471C-9782-BF23D5FD03AC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FCE56-221C-4624-AFE5-EB4742DD7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125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FCE56-221C-4624-AFE5-EB4742DD74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036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Детский сад «Солнышко»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 младшая группа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Программа экологического воспитания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I:\фото солнышк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0648"/>
            <a:ext cx="4144053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84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Gulnara\Desktop\на печать\IMG_20151110_1046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407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Gulnara\Desktop\фото на экологию\IMG_20151019_0942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16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Gulnara\Desktop\фото на экологию\IMG_20151110_0953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Gulnara\Desktop\фото на экологию\IMG_20151116_1634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993525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94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Gulnara\Desktop\фото на экологию\IMG_20151110_105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59" y="188640"/>
            <a:ext cx="8964488" cy="656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83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:\фото на экологию\IMG_20151119_1057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7581860" cy="65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84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i="1" dirty="0" smtClean="0">
                <a:solidFill>
                  <a:srgbClr val="C00000"/>
                </a:solidFill>
                <a:latin typeface="Georgia" pitchFamily="18" charset="0"/>
              </a:rPr>
              <a:t>Спасибо</a:t>
            </a:r>
            <a:r>
              <a:rPr lang="ru-RU" sz="8800" b="1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8800" b="1" i="1" dirty="0" smtClean="0">
                <a:solidFill>
                  <a:srgbClr val="0070C0"/>
                </a:solidFill>
                <a:latin typeface="Georgia" pitchFamily="18" charset="0"/>
              </a:rPr>
              <a:t>за</a:t>
            </a:r>
            <a:r>
              <a:rPr lang="ru-RU" sz="8800" b="1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8800" b="1" i="1" dirty="0" smtClean="0">
                <a:solidFill>
                  <a:srgbClr val="7030A0"/>
                </a:solidFill>
                <a:latin typeface="Georgia" pitchFamily="18" charset="0"/>
              </a:rPr>
              <a:t>внимание…</a:t>
            </a:r>
            <a:endParaRPr lang="ru-RU" sz="8800" b="1" i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14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Gulnara\Desktop\фото 1 младшая\IMG_20151012_1544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9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Gulnara\Desktop\фото 1 младшая\IMG_20151105_1035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0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Gulnara\Desktop\фото 1 младшая\IMG_20151105_103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61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Gulnara\Desktop\фото на экологию\IMG_20151111_1047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31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Gulnara\Desktop\фото на экологию\IMG_20151103_1036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68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Gulnara\Desktop\на печать\IMG_20151029_0936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743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Gulnara\Desktop\фото 1 младшая\IMG_20151015_095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04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Gulnara\Desktop\фото на экологию\IMG_20151014_1059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4191000"/>
            <a:ext cx="11430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45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45</TotalTime>
  <Words>16</Words>
  <Application>Microsoft Office PowerPoint</Application>
  <PresentationFormat>Экран (4:3)</PresentationFormat>
  <Paragraphs>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Детский сад «Солнышко»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Детский сад «Солнышко»</dc:title>
  <dc:creator>Айсылу</dc:creator>
  <cp:lastModifiedBy>Ладушки</cp:lastModifiedBy>
  <cp:revision>19</cp:revision>
  <dcterms:created xsi:type="dcterms:W3CDTF">2015-11-16T09:50:12Z</dcterms:created>
  <dcterms:modified xsi:type="dcterms:W3CDTF">2016-04-24T13:02:47Z</dcterms:modified>
</cp:coreProperties>
</file>